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313" r:id="rId2"/>
    <p:sldId id="315" r:id="rId3"/>
    <p:sldId id="314" r:id="rId4"/>
    <p:sldId id="310" r:id="rId5"/>
    <p:sldId id="31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ABEB"/>
    <a:srgbClr val="61717D"/>
    <a:srgbClr val="E8ECEF"/>
    <a:srgbClr val="3782B5"/>
    <a:srgbClr val="6A7681"/>
    <a:srgbClr val="FAFCFD"/>
    <a:srgbClr val="FDFEFE"/>
    <a:srgbClr val="6DAEEB"/>
    <a:srgbClr val="8B99A6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40"/>
    <p:restoredTop sz="94674"/>
  </p:normalViewPr>
  <p:slideViewPr>
    <p:cSldViewPr snapToGrid="0" snapToObjects="1" showGuides="1">
      <p:cViewPr>
        <p:scale>
          <a:sx n="30" d="100"/>
          <a:sy n="30" d="100"/>
        </p:scale>
        <p:origin x="2744" y="2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9F5319-D0C7-C545-B736-B3D199CB411A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CD094-6CE9-B343-ADE4-407C5FD47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12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BA89A-759D-F947-BF1A-05FC3624CF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C9A8F-BF03-2A4A-AF79-64B273EE6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505A4-9889-8C43-829D-ABBC6EF4D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4BAC6-ED35-2B43-8C01-5E9D8C149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C430D-3328-7441-B7A6-2F7A0B9C4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098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D3E52-08E9-4E41-85B3-F6D334A3E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F61330-BDDE-C241-BFE3-26A1BCD0BA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96646-6163-B140-8D01-8737549EA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41E00-32EB-D848-B786-1C730E33E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A2E0D-05B5-C34F-B42C-D717E4EF0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937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138764-D833-1748-B5EE-A7AA7DCC45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B993C0-FAB5-FE48-87ED-30626A8C2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C7A3B-F632-8742-9F0C-5DCE94D71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08795-2ED2-B54E-8DF1-225DB0939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639A7-C217-DD40-BF41-810FC52E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790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0DF5C-328A-0140-B5B3-435BCDB15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471B1-1817-6D41-B32D-338330E99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B0508-41AD-314F-BF17-679E05A85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6C80F-4C29-E54B-B983-43EADF984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0001C-B35F-8940-BAA6-6365EF2D5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19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4C583-EB15-8C46-A12B-BAE7EEA63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7112E-7AD8-294F-BC88-F22FAD4A1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A4AB8-CD60-304B-AD97-0BDC8CEDE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3FF2A-FDA4-F744-92B5-7E74818F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DECDC-350A-2A4D-80A9-CD5FB10E3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92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51485-5284-4147-8FCA-8D88D5156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F827D-FF39-4F43-B73E-5461599319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CDFAE-2187-7941-8D06-6554D2ABAD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E56C4-9284-8B49-AB4A-72D59C909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E610E2-FE38-5246-BF3B-9B5518AF1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57638B-94F9-6C46-8C3B-B99407C3F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40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12088-EF77-1444-A57A-9C28CE5A5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0B49F-3049-2B49-81EF-FB11326BE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ADCA7-3E38-BE4E-ADCA-EF1AFC479E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A71CA7-15F0-424F-8DF4-CD78BF8F9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2FD59D-DF49-0044-AFDD-E5A0CA3474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94F76-04A5-C942-A2FA-5F6AA12B2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0A30CD-92C3-7C47-8907-587B940EE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2CCA44-E848-B348-8386-70A4B7DC1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22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6ED0C-49CB-9B40-9FAE-29B8328BE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0B1749-B549-5843-958E-877FE5F64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C2691F-64DD-864F-BF66-C5F13EDE7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EF2693-F324-9247-9F0F-C49605AFD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984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3E8121-0AA2-5644-93BB-CA92ACAC2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B3331-2EE5-A34F-981D-8BF9B530C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FDF3E1-30F2-1B41-9A9D-54EE26523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55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92345-548F-484F-8763-468CFE1E8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BB1FA-C938-7A47-A536-9C0CEDDCC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F13D3B-B063-3543-AAAB-86A2A13E9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F0488-5B33-4546-AD25-507B935F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7477-458D-B745-A021-666B91B4C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17499-5A74-B94C-8FB7-A12024F43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6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669ED-A213-EC4C-8192-32F691FD5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17D0BD-BB66-8B4E-AF64-A205668925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BD6F8-A3E3-3243-A844-CD205B8E3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D4186A-909D-B74D-9A7F-FC1C53AA7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804D86-BF5C-FF44-8BA5-F59D11CCD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A71851-2D61-BE45-81A7-46298C8E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1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048E86-3C18-E84A-BDFA-95106A08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7E8B4-8A8A-2F42-AD94-FB2790E36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45BB4-34EB-0940-8B21-415E67E768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27A5C-A59C-1540-AB39-7DA0CEF665B0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5BDC8-B713-2547-9C8B-60CF6096D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4658F-4BC2-354E-8D52-B040E0C5EE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C0E84-44DF-A749-906D-4727605FE7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53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emf"/><Relationship Id="rId7" Type="http://schemas.openxmlformats.org/officeDocument/2006/relationships/image" Target="../media/image1.jp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854FCB1-6584-984E-8471-1629C7C10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343" y="0"/>
            <a:ext cx="3167179" cy="68580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BDEC362-AE8B-8241-9CB8-C6B6D5EB56AA}"/>
              </a:ext>
            </a:extLst>
          </p:cNvPr>
          <p:cNvSpPr/>
          <p:nvPr/>
        </p:nvSpPr>
        <p:spPr>
          <a:xfrm>
            <a:off x="-4072745" y="0"/>
            <a:ext cx="32493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A3AF1-57E8-9147-8C3D-9339D7D856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411"/>
          <a:stretch/>
        </p:blipFill>
        <p:spPr>
          <a:xfrm>
            <a:off x="-3781158" y="6241865"/>
            <a:ext cx="246981" cy="20468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9F451C-33F3-2545-97A0-9E54B9B2B86A}"/>
              </a:ext>
            </a:extLst>
          </p:cNvPr>
          <p:cNvGrpSpPr/>
          <p:nvPr/>
        </p:nvGrpSpPr>
        <p:grpSpPr>
          <a:xfrm>
            <a:off x="-3923860" y="5800200"/>
            <a:ext cx="2887593" cy="275358"/>
            <a:chOff x="4482300" y="5806440"/>
            <a:chExt cx="2128369" cy="275358"/>
          </a:xfrm>
          <a:solidFill>
            <a:srgbClr val="E8ECEF"/>
          </a:solidFill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EB90316-1CAB-1C4C-B3F5-E85B56EC4A8B}"/>
                </a:ext>
              </a:extLst>
            </p:cNvPr>
            <p:cNvSpPr/>
            <p:nvPr/>
          </p:nvSpPr>
          <p:spPr>
            <a:xfrm>
              <a:off x="4482300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AFF0EBC-BBBC-904E-923B-2B471BFDA45A}"/>
                </a:ext>
              </a:extLst>
            </p:cNvPr>
            <p:cNvSpPr/>
            <p:nvPr/>
          </p:nvSpPr>
          <p:spPr>
            <a:xfrm>
              <a:off x="4609280" y="5806440"/>
              <a:ext cx="1876621" cy="2753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EB9089C9-3F63-9E47-A89C-0F117D196048}"/>
                </a:ext>
              </a:extLst>
            </p:cNvPr>
            <p:cNvSpPr/>
            <p:nvPr/>
          </p:nvSpPr>
          <p:spPr>
            <a:xfrm>
              <a:off x="6397259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96912CFC-AE66-B346-84B1-FBDF6A2A90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84" r="59107"/>
          <a:stretch/>
        </p:blipFill>
        <p:spPr>
          <a:xfrm>
            <a:off x="-3042377" y="6241865"/>
            <a:ext cx="314455" cy="20468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87A8186-AC8D-CA41-8492-C4628B0A3E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921" r="29205"/>
          <a:stretch/>
        </p:blipFill>
        <p:spPr>
          <a:xfrm>
            <a:off x="-2289341" y="6241865"/>
            <a:ext cx="331573" cy="2046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C1E167B-F747-6245-81AF-356E6F3FCE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89"/>
          <a:stretch/>
        </p:blipFill>
        <p:spPr>
          <a:xfrm>
            <a:off x="-1465968" y="6241866"/>
            <a:ext cx="260427" cy="204688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E92A632-EA1B-C04C-A83A-4D8E1CD42ED0}"/>
              </a:ext>
            </a:extLst>
          </p:cNvPr>
          <p:cNvGrpSpPr/>
          <p:nvPr/>
        </p:nvGrpSpPr>
        <p:grpSpPr>
          <a:xfrm>
            <a:off x="-1575903" y="72488"/>
            <a:ext cx="555013" cy="230832"/>
            <a:chOff x="3904342" y="-36800"/>
            <a:chExt cx="555013" cy="23083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0A0CECC-4CCA-1F47-9313-ACA79CDDE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04342" y="35856"/>
              <a:ext cx="555013" cy="10091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E25DF8-E46D-1743-A2B7-873B73BC555B}"/>
                </a:ext>
              </a:extLst>
            </p:cNvPr>
            <p:cNvSpPr txBox="1"/>
            <p:nvPr/>
          </p:nvSpPr>
          <p:spPr>
            <a:xfrm>
              <a:off x="3972751" y="-36800"/>
              <a:ext cx="41819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LTE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82ED0113-E271-1346-8B52-0AF91093E3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584976" y="141246"/>
            <a:ext cx="133350" cy="1333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341E561-ACC7-254B-AA44-93957A0EBAC0}"/>
              </a:ext>
            </a:extLst>
          </p:cNvPr>
          <p:cNvSpPr txBox="1"/>
          <p:nvPr/>
        </p:nvSpPr>
        <p:spPr>
          <a:xfrm>
            <a:off x="-3950512" y="57099"/>
            <a:ext cx="4848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5:46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E8A3BF9-1FAE-AC41-81C0-2674AF1DF1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943255" y="469736"/>
            <a:ext cx="74137" cy="16680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D417410-A9F3-8A46-9740-F7B9A359EF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-1100187" y="940707"/>
            <a:ext cx="50800" cy="1143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61D513F-ADD3-DF48-8731-B0DF210E9776}"/>
              </a:ext>
            </a:extLst>
          </p:cNvPr>
          <p:cNvSpPr txBox="1"/>
          <p:nvPr/>
        </p:nvSpPr>
        <p:spPr>
          <a:xfrm>
            <a:off x="-2784469" y="422296"/>
            <a:ext cx="762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04EC16D-F3DC-EC4D-B9DB-034139517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211" b="15594"/>
          <a:stretch/>
        </p:blipFill>
        <p:spPr>
          <a:xfrm>
            <a:off x="-4072745" y="2757714"/>
            <a:ext cx="3167179" cy="303091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78DF2AA-E521-9A4A-93D7-A8302544E925}"/>
              </a:ext>
            </a:extLst>
          </p:cNvPr>
          <p:cNvSpPr txBox="1"/>
          <p:nvPr/>
        </p:nvSpPr>
        <p:spPr>
          <a:xfrm>
            <a:off x="-4014557" y="1427820"/>
            <a:ext cx="3295243" cy="1355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40"/>
              </a:lnSpc>
            </a:pPr>
            <a:r>
              <a:rPr lang="en-US" sz="1300" dirty="0">
                <a:latin typeface="Avenir Light" panose="020B0402020203020204" pitchFamily="34" charset="77"/>
              </a:rPr>
              <a:t>Super excited to be at LinkedIn HQ to</a:t>
            </a:r>
          </a:p>
          <a:p>
            <a:pPr>
              <a:lnSpc>
                <a:spcPts val="2040"/>
              </a:lnSpc>
            </a:pPr>
            <a:r>
              <a:rPr lang="en-US" sz="1300" dirty="0">
                <a:latin typeface="Avenir Light" panose="020B0402020203020204" pitchFamily="34" charset="77"/>
              </a:rPr>
              <a:t>Record my first online class for</a:t>
            </a:r>
          </a:p>
          <a:p>
            <a:pPr>
              <a:lnSpc>
                <a:spcPts val="2040"/>
              </a:lnSpc>
            </a:pPr>
            <a:r>
              <a:rPr lang="en-US" sz="1300" dirty="0">
                <a:solidFill>
                  <a:srgbClr val="69ABEB"/>
                </a:solidFill>
                <a:latin typeface="Avenir Light" panose="020B0402020203020204" pitchFamily="34" charset="77"/>
              </a:rPr>
              <a:t>LinkedIn Learning</a:t>
            </a:r>
            <a:r>
              <a:rPr lang="en-US" sz="1300" dirty="0">
                <a:latin typeface="Avenir Light" panose="020B0402020203020204" pitchFamily="34" charset="77"/>
              </a:rPr>
              <a:t>, and to work with</a:t>
            </a:r>
          </a:p>
          <a:p>
            <a:pPr>
              <a:lnSpc>
                <a:spcPts val="2040"/>
              </a:lnSpc>
            </a:pPr>
            <a:r>
              <a:rPr lang="en-US" sz="1300" dirty="0">
                <a:latin typeface="Avenir Light" panose="020B0402020203020204" pitchFamily="34" charset="77"/>
              </a:rPr>
              <a:t>the best producer on earth, and fashion</a:t>
            </a:r>
          </a:p>
          <a:p>
            <a:pPr>
              <a:lnSpc>
                <a:spcPts val="2040"/>
              </a:lnSpc>
            </a:pPr>
            <a:r>
              <a:rPr lang="en-US" sz="1300" dirty="0">
                <a:latin typeface="Avenir Light" panose="020B0402020203020204" pitchFamily="34" charset="77"/>
              </a:rPr>
              <a:t>twin, Hilary White!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ACA8F6-0C95-3644-B5BF-888834BAE333}"/>
              </a:ext>
            </a:extLst>
          </p:cNvPr>
          <p:cNvSpPr txBox="1"/>
          <p:nvPr/>
        </p:nvSpPr>
        <p:spPr>
          <a:xfrm>
            <a:off x="-3518301" y="856207"/>
            <a:ext cx="14638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Jole Simmons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65D285-BBC1-8344-875A-5823AF86A943}"/>
              </a:ext>
            </a:extLst>
          </p:cNvPr>
          <p:cNvSpPr txBox="1"/>
          <p:nvPr/>
        </p:nvSpPr>
        <p:spPr>
          <a:xfrm>
            <a:off x="-3532815" y="1014949"/>
            <a:ext cx="14638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1000" dirty="0" err="1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PresGuy</a:t>
            </a:r>
            <a:endParaRPr lang="en-US" sz="1000" dirty="0">
              <a:solidFill>
                <a:srgbClr val="6171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E611671-D9B0-2944-9B4C-74B62199B176}"/>
              </a:ext>
            </a:extLst>
          </p:cNvPr>
          <p:cNvCxnSpPr/>
          <p:nvPr/>
        </p:nvCxnSpPr>
        <p:spPr>
          <a:xfrm>
            <a:off x="-4044647" y="742837"/>
            <a:ext cx="315940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841DA77B-9705-5246-9608-BB9A16EEE4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14" t="46387" r="43039" b="42117"/>
          <a:stretch/>
        </p:blipFill>
        <p:spPr>
          <a:xfrm>
            <a:off x="-3973698" y="871777"/>
            <a:ext cx="426369" cy="428898"/>
          </a:xfrm>
          <a:prstGeom prst="ellipse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480D37E-62F5-B447-B94F-8FB958B4CE2D}"/>
              </a:ext>
            </a:extLst>
          </p:cNvPr>
          <p:cNvSpPr txBox="1"/>
          <p:nvPr/>
        </p:nvSpPr>
        <p:spPr>
          <a:xfrm>
            <a:off x="-3895638" y="5804523"/>
            <a:ext cx="20305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another Tweet</a:t>
            </a:r>
          </a:p>
        </p:txBody>
      </p:sp>
    </p:spTree>
    <p:extLst>
      <p:ext uri="{BB962C8B-B14F-4D97-AF65-F5344CB8AC3E}">
        <p14:creationId xmlns:p14="http://schemas.microsoft.com/office/powerpoint/2010/main" val="2549994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854FCB1-6584-984E-8471-1629C7C10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343" y="0"/>
            <a:ext cx="3167179" cy="68580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BDEC362-AE8B-8241-9CB8-C6B6D5EB56AA}"/>
              </a:ext>
            </a:extLst>
          </p:cNvPr>
          <p:cNvSpPr/>
          <p:nvPr/>
        </p:nvSpPr>
        <p:spPr>
          <a:xfrm>
            <a:off x="-4072745" y="0"/>
            <a:ext cx="32493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A3AF1-57E8-9147-8C3D-9339D7D856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411"/>
          <a:stretch/>
        </p:blipFill>
        <p:spPr>
          <a:xfrm>
            <a:off x="-3781158" y="6241865"/>
            <a:ext cx="246981" cy="20468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9F451C-33F3-2545-97A0-9E54B9B2B86A}"/>
              </a:ext>
            </a:extLst>
          </p:cNvPr>
          <p:cNvGrpSpPr/>
          <p:nvPr/>
        </p:nvGrpSpPr>
        <p:grpSpPr>
          <a:xfrm>
            <a:off x="-3923860" y="5800200"/>
            <a:ext cx="2887593" cy="275358"/>
            <a:chOff x="4482300" y="5806440"/>
            <a:chExt cx="2128369" cy="275358"/>
          </a:xfrm>
          <a:solidFill>
            <a:srgbClr val="E8ECEF"/>
          </a:solidFill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EB90316-1CAB-1C4C-B3F5-E85B56EC4A8B}"/>
                </a:ext>
              </a:extLst>
            </p:cNvPr>
            <p:cNvSpPr/>
            <p:nvPr/>
          </p:nvSpPr>
          <p:spPr>
            <a:xfrm>
              <a:off x="4482300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AFF0EBC-BBBC-904E-923B-2B471BFDA45A}"/>
                </a:ext>
              </a:extLst>
            </p:cNvPr>
            <p:cNvSpPr/>
            <p:nvPr/>
          </p:nvSpPr>
          <p:spPr>
            <a:xfrm>
              <a:off x="4609280" y="5806440"/>
              <a:ext cx="1876621" cy="2753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EB9089C9-3F63-9E47-A89C-0F117D196048}"/>
                </a:ext>
              </a:extLst>
            </p:cNvPr>
            <p:cNvSpPr/>
            <p:nvPr/>
          </p:nvSpPr>
          <p:spPr>
            <a:xfrm>
              <a:off x="6397259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96912CFC-AE66-B346-84B1-FBDF6A2A90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84" r="59107"/>
          <a:stretch/>
        </p:blipFill>
        <p:spPr>
          <a:xfrm>
            <a:off x="-3042377" y="6241865"/>
            <a:ext cx="314455" cy="20468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87A8186-AC8D-CA41-8492-C4628B0A3E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921" r="29205"/>
          <a:stretch/>
        </p:blipFill>
        <p:spPr>
          <a:xfrm>
            <a:off x="-2289341" y="6241865"/>
            <a:ext cx="331573" cy="2046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C1E167B-F747-6245-81AF-356E6F3FCE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89"/>
          <a:stretch/>
        </p:blipFill>
        <p:spPr>
          <a:xfrm>
            <a:off x="-1465968" y="6241866"/>
            <a:ext cx="260427" cy="204688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E92A632-EA1B-C04C-A83A-4D8E1CD42ED0}"/>
              </a:ext>
            </a:extLst>
          </p:cNvPr>
          <p:cNvGrpSpPr/>
          <p:nvPr/>
        </p:nvGrpSpPr>
        <p:grpSpPr>
          <a:xfrm>
            <a:off x="-1575903" y="72488"/>
            <a:ext cx="555013" cy="230832"/>
            <a:chOff x="3904342" y="-36800"/>
            <a:chExt cx="555013" cy="23083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0A0CECC-4CCA-1F47-9313-ACA79CDDE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04342" y="35856"/>
              <a:ext cx="555013" cy="10091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E25DF8-E46D-1743-A2B7-873B73BC555B}"/>
                </a:ext>
              </a:extLst>
            </p:cNvPr>
            <p:cNvSpPr txBox="1"/>
            <p:nvPr/>
          </p:nvSpPr>
          <p:spPr>
            <a:xfrm>
              <a:off x="3972751" y="-36800"/>
              <a:ext cx="41819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LTE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82ED0113-E271-1346-8B52-0AF91093E3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584976" y="141246"/>
            <a:ext cx="133350" cy="1333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341E561-ACC7-254B-AA44-93957A0EBAC0}"/>
              </a:ext>
            </a:extLst>
          </p:cNvPr>
          <p:cNvSpPr txBox="1"/>
          <p:nvPr/>
        </p:nvSpPr>
        <p:spPr>
          <a:xfrm>
            <a:off x="-3950512" y="57099"/>
            <a:ext cx="4848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5:46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E8A3BF9-1FAE-AC41-81C0-2674AF1DF1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943255" y="469736"/>
            <a:ext cx="74137" cy="16680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D417410-A9F3-8A46-9740-F7B9A359EF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-1100187" y="940707"/>
            <a:ext cx="50800" cy="1143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61D513F-ADD3-DF48-8731-B0DF210E9776}"/>
              </a:ext>
            </a:extLst>
          </p:cNvPr>
          <p:cNvSpPr txBox="1"/>
          <p:nvPr/>
        </p:nvSpPr>
        <p:spPr>
          <a:xfrm>
            <a:off x="-2784469" y="422296"/>
            <a:ext cx="762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04EC16D-F3DC-EC4D-B9DB-034139517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211" b="15594"/>
          <a:stretch/>
        </p:blipFill>
        <p:spPr>
          <a:xfrm>
            <a:off x="-4072745" y="2757714"/>
            <a:ext cx="3167179" cy="303091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78DF2AA-E521-9A4A-93D7-A8302544E925}"/>
              </a:ext>
            </a:extLst>
          </p:cNvPr>
          <p:cNvSpPr txBox="1"/>
          <p:nvPr/>
        </p:nvSpPr>
        <p:spPr>
          <a:xfrm>
            <a:off x="-4014557" y="1427820"/>
            <a:ext cx="3295243" cy="1355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40"/>
              </a:lnSpc>
            </a:pPr>
            <a:r>
              <a:rPr lang="en-US" sz="1300" dirty="0">
                <a:latin typeface="Avenir Light" panose="020B0402020203020204" pitchFamily="34" charset="77"/>
              </a:rPr>
              <a:t>Super excited to be at LinkedIn HQ to</a:t>
            </a:r>
          </a:p>
          <a:p>
            <a:pPr>
              <a:lnSpc>
                <a:spcPts val="2040"/>
              </a:lnSpc>
            </a:pPr>
            <a:r>
              <a:rPr lang="en-US" sz="1300" dirty="0">
                <a:latin typeface="Avenir Light" panose="020B0402020203020204" pitchFamily="34" charset="77"/>
              </a:rPr>
              <a:t>Record my first online class for</a:t>
            </a:r>
          </a:p>
          <a:p>
            <a:pPr>
              <a:lnSpc>
                <a:spcPts val="2040"/>
              </a:lnSpc>
            </a:pPr>
            <a:r>
              <a:rPr lang="en-US" sz="1300" dirty="0">
                <a:solidFill>
                  <a:srgbClr val="69ABEB"/>
                </a:solidFill>
                <a:latin typeface="Avenir Light" panose="020B0402020203020204" pitchFamily="34" charset="77"/>
              </a:rPr>
              <a:t>LinkedIn Learning</a:t>
            </a:r>
            <a:r>
              <a:rPr lang="en-US" sz="1300" dirty="0">
                <a:latin typeface="Avenir Light" panose="020B0402020203020204" pitchFamily="34" charset="77"/>
              </a:rPr>
              <a:t>, and to work with</a:t>
            </a:r>
          </a:p>
          <a:p>
            <a:pPr>
              <a:lnSpc>
                <a:spcPts val="2040"/>
              </a:lnSpc>
            </a:pPr>
            <a:r>
              <a:rPr lang="en-US" sz="1300" dirty="0">
                <a:latin typeface="Avenir Light" panose="020B0402020203020204" pitchFamily="34" charset="77"/>
              </a:rPr>
              <a:t>the best producer on earth, and fashion</a:t>
            </a:r>
          </a:p>
          <a:p>
            <a:pPr>
              <a:lnSpc>
                <a:spcPts val="2040"/>
              </a:lnSpc>
            </a:pPr>
            <a:r>
              <a:rPr lang="en-US" sz="1300" dirty="0">
                <a:latin typeface="Avenir Light" panose="020B0402020203020204" pitchFamily="34" charset="77"/>
              </a:rPr>
              <a:t>twin, Hilary White!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ACA8F6-0C95-3644-B5BF-888834BAE333}"/>
              </a:ext>
            </a:extLst>
          </p:cNvPr>
          <p:cNvSpPr txBox="1"/>
          <p:nvPr/>
        </p:nvSpPr>
        <p:spPr>
          <a:xfrm>
            <a:off x="-3518301" y="856207"/>
            <a:ext cx="14638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Jole Simmons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65D285-BBC1-8344-875A-5823AF86A943}"/>
              </a:ext>
            </a:extLst>
          </p:cNvPr>
          <p:cNvSpPr txBox="1"/>
          <p:nvPr/>
        </p:nvSpPr>
        <p:spPr>
          <a:xfrm>
            <a:off x="-3532815" y="1014949"/>
            <a:ext cx="14638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1000" dirty="0" err="1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PresGuy</a:t>
            </a:r>
            <a:endParaRPr lang="en-US" sz="1000" dirty="0">
              <a:solidFill>
                <a:srgbClr val="6171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E611671-D9B0-2944-9B4C-74B62199B176}"/>
              </a:ext>
            </a:extLst>
          </p:cNvPr>
          <p:cNvCxnSpPr/>
          <p:nvPr/>
        </p:nvCxnSpPr>
        <p:spPr>
          <a:xfrm>
            <a:off x="-4044647" y="742837"/>
            <a:ext cx="315940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841DA77B-9705-5246-9608-BB9A16EEE4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14" t="46387" r="43039" b="42117"/>
          <a:stretch/>
        </p:blipFill>
        <p:spPr>
          <a:xfrm>
            <a:off x="-3973698" y="871777"/>
            <a:ext cx="426369" cy="428898"/>
          </a:xfrm>
          <a:prstGeom prst="ellipse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480D37E-62F5-B447-B94F-8FB958B4CE2D}"/>
              </a:ext>
            </a:extLst>
          </p:cNvPr>
          <p:cNvSpPr txBox="1"/>
          <p:nvPr/>
        </p:nvSpPr>
        <p:spPr>
          <a:xfrm>
            <a:off x="-3895638" y="5804523"/>
            <a:ext cx="20305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another Tweet</a:t>
            </a:r>
          </a:p>
        </p:txBody>
      </p:sp>
    </p:spTree>
    <p:extLst>
      <p:ext uri="{BB962C8B-B14F-4D97-AF65-F5344CB8AC3E}">
        <p14:creationId xmlns:p14="http://schemas.microsoft.com/office/powerpoint/2010/main" val="3139624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0BDEC362-AE8B-8241-9CB8-C6B6D5EB56AA}"/>
              </a:ext>
            </a:extLst>
          </p:cNvPr>
          <p:cNvSpPr/>
          <p:nvPr/>
        </p:nvSpPr>
        <p:spPr>
          <a:xfrm>
            <a:off x="4572492" y="0"/>
            <a:ext cx="32493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A3AF1-57E8-9147-8C3D-9339D7D856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411"/>
          <a:stretch/>
        </p:blipFill>
        <p:spPr>
          <a:xfrm>
            <a:off x="4864079" y="6241865"/>
            <a:ext cx="246981" cy="20468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9F451C-33F3-2545-97A0-9E54B9B2B86A}"/>
              </a:ext>
            </a:extLst>
          </p:cNvPr>
          <p:cNvGrpSpPr/>
          <p:nvPr/>
        </p:nvGrpSpPr>
        <p:grpSpPr>
          <a:xfrm>
            <a:off x="4721377" y="5800200"/>
            <a:ext cx="2887593" cy="275358"/>
            <a:chOff x="4482300" y="5806440"/>
            <a:chExt cx="2128369" cy="275358"/>
          </a:xfrm>
          <a:solidFill>
            <a:srgbClr val="E8ECEF"/>
          </a:solidFill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EB90316-1CAB-1C4C-B3F5-E85B56EC4A8B}"/>
                </a:ext>
              </a:extLst>
            </p:cNvPr>
            <p:cNvSpPr/>
            <p:nvPr/>
          </p:nvSpPr>
          <p:spPr>
            <a:xfrm>
              <a:off x="4482300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AFF0EBC-BBBC-904E-923B-2B471BFDA45A}"/>
                </a:ext>
              </a:extLst>
            </p:cNvPr>
            <p:cNvSpPr/>
            <p:nvPr/>
          </p:nvSpPr>
          <p:spPr>
            <a:xfrm>
              <a:off x="4609280" y="5806440"/>
              <a:ext cx="1876621" cy="2753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EB9089C9-3F63-9E47-A89C-0F117D196048}"/>
                </a:ext>
              </a:extLst>
            </p:cNvPr>
            <p:cNvSpPr/>
            <p:nvPr/>
          </p:nvSpPr>
          <p:spPr>
            <a:xfrm>
              <a:off x="6397259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96912CFC-AE66-B346-84B1-FBDF6A2A90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4" r="59107"/>
          <a:stretch/>
        </p:blipFill>
        <p:spPr>
          <a:xfrm>
            <a:off x="5602860" y="6241865"/>
            <a:ext cx="314455" cy="20468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87A8186-AC8D-CA41-8492-C4628B0A3E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21" r="29205"/>
          <a:stretch/>
        </p:blipFill>
        <p:spPr>
          <a:xfrm>
            <a:off x="6355896" y="6241865"/>
            <a:ext cx="331573" cy="2046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C1E167B-F747-6245-81AF-356E6F3FC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89"/>
          <a:stretch/>
        </p:blipFill>
        <p:spPr>
          <a:xfrm>
            <a:off x="7179269" y="6241866"/>
            <a:ext cx="260427" cy="204688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E92A632-EA1B-C04C-A83A-4D8E1CD42ED0}"/>
              </a:ext>
            </a:extLst>
          </p:cNvPr>
          <p:cNvGrpSpPr/>
          <p:nvPr/>
        </p:nvGrpSpPr>
        <p:grpSpPr>
          <a:xfrm>
            <a:off x="7069334" y="72488"/>
            <a:ext cx="555013" cy="230832"/>
            <a:chOff x="3904342" y="-36800"/>
            <a:chExt cx="555013" cy="23083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0A0CECC-4CCA-1F47-9313-ACA79CDDE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04342" y="35856"/>
              <a:ext cx="555013" cy="10091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E25DF8-E46D-1743-A2B7-873B73BC555B}"/>
                </a:ext>
              </a:extLst>
            </p:cNvPr>
            <p:cNvSpPr txBox="1"/>
            <p:nvPr/>
          </p:nvSpPr>
          <p:spPr>
            <a:xfrm>
              <a:off x="3972751" y="-36800"/>
              <a:ext cx="41819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/>
                <a:t>LTE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82ED0113-E271-1346-8B52-0AF91093E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0261" y="141246"/>
            <a:ext cx="133350" cy="13335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341E561-ACC7-254B-AA44-93957A0EBAC0}"/>
              </a:ext>
            </a:extLst>
          </p:cNvPr>
          <p:cNvSpPr txBox="1"/>
          <p:nvPr/>
        </p:nvSpPr>
        <p:spPr>
          <a:xfrm>
            <a:off x="4694725" y="57099"/>
            <a:ext cx="4848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5:46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E8A3BF9-1FAE-AC41-81C0-2674AF1DF1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1982" y="469736"/>
            <a:ext cx="74137" cy="16680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D417410-A9F3-8A46-9740-F7B9A359EF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7545050" y="940707"/>
            <a:ext cx="50800" cy="1143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61D513F-ADD3-DF48-8731-B0DF210E9776}"/>
              </a:ext>
            </a:extLst>
          </p:cNvPr>
          <p:cNvSpPr txBox="1"/>
          <p:nvPr/>
        </p:nvSpPr>
        <p:spPr>
          <a:xfrm>
            <a:off x="5860768" y="422296"/>
            <a:ext cx="762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04EC16D-F3DC-EC4D-B9DB-0341395173B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0211" b="15594"/>
          <a:stretch/>
        </p:blipFill>
        <p:spPr>
          <a:xfrm>
            <a:off x="4572492" y="2757714"/>
            <a:ext cx="3167179" cy="3030911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3AACA8F6-0C95-3644-B5BF-888834BAE333}"/>
              </a:ext>
            </a:extLst>
          </p:cNvPr>
          <p:cNvSpPr txBox="1"/>
          <p:nvPr/>
        </p:nvSpPr>
        <p:spPr>
          <a:xfrm>
            <a:off x="5126936" y="856207"/>
            <a:ext cx="14638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Jole Simmons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65D285-BBC1-8344-875A-5823AF86A943}"/>
              </a:ext>
            </a:extLst>
          </p:cNvPr>
          <p:cNvSpPr txBox="1"/>
          <p:nvPr/>
        </p:nvSpPr>
        <p:spPr>
          <a:xfrm>
            <a:off x="5112422" y="1014949"/>
            <a:ext cx="14638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1000" dirty="0" err="1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PresGuy</a:t>
            </a:r>
            <a:endParaRPr lang="en-US" sz="1000" dirty="0">
              <a:solidFill>
                <a:srgbClr val="6171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E611671-D9B0-2944-9B4C-74B62199B176}"/>
              </a:ext>
            </a:extLst>
          </p:cNvPr>
          <p:cNvCxnSpPr/>
          <p:nvPr/>
        </p:nvCxnSpPr>
        <p:spPr>
          <a:xfrm>
            <a:off x="4600590" y="742837"/>
            <a:ext cx="315940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841DA77B-9705-5246-9608-BB9A16EEE40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2214" t="46387" r="43039" b="42117"/>
          <a:stretch/>
        </p:blipFill>
        <p:spPr>
          <a:xfrm>
            <a:off x="4671539" y="871777"/>
            <a:ext cx="426369" cy="428898"/>
          </a:xfrm>
          <a:prstGeom prst="ellipse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480D37E-62F5-B447-B94F-8FB958B4CE2D}"/>
              </a:ext>
            </a:extLst>
          </p:cNvPr>
          <p:cNvSpPr txBox="1"/>
          <p:nvPr/>
        </p:nvSpPr>
        <p:spPr>
          <a:xfrm>
            <a:off x="4749599" y="5804523"/>
            <a:ext cx="20305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another Tweet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ECAB3FA-528B-A649-9873-E446C2C46D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1673" y="-415637"/>
            <a:ext cx="8607356" cy="916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636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3B6C75-1FE4-1545-8A1B-9F06A30F8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04175" y="-833120"/>
            <a:ext cx="19655475" cy="78621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BDEC362-AE8B-8241-9CB8-C6B6D5EB56AA}"/>
              </a:ext>
            </a:extLst>
          </p:cNvPr>
          <p:cNvSpPr/>
          <p:nvPr/>
        </p:nvSpPr>
        <p:spPr>
          <a:xfrm>
            <a:off x="844695" y="-2519680"/>
            <a:ext cx="10660559" cy="22499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A3AF1-57E8-9147-8C3D-9339D7D856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411"/>
          <a:stretch/>
        </p:blipFill>
        <p:spPr>
          <a:xfrm>
            <a:off x="1801327" y="17958497"/>
            <a:ext cx="810290" cy="671526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9F451C-33F3-2545-97A0-9E54B9B2B86A}"/>
              </a:ext>
            </a:extLst>
          </p:cNvPr>
          <p:cNvGrpSpPr/>
          <p:nvPr/>
        </p:nvGrpSpPr>
        <p:grpSpPr>
          <a:xfrm>
            <a:off x="1333154" y="16509492"/>
            <a:ext cx="9473554" cy="903389"/>
            <a:chOff x="4482300" y="5806440"/>
            <a:chExt cx="2128369" cy="275358"/>
          </a:xfrm>
          <a:solidFill>
            <a:srgbClr val="E8ECEF"/>
          </a:solidFill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EB90316-1CAB-1C4C-B3F5-E85B56EC4A8B}"/>
                </a:ext>
              </a:extLst>
            </p:cNvPr>
            <p:cNvSpPr/>
            <p:nvPr/>
          </p:nvSpPr>
          <p:spPr>
            <a:xfrm>
              <a:off x="4482300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AFF0EBC-BBBC-904E-923B-2B471BFDA45A}"/>
                </a:ext>
              </a:extLst>
            </p:cNvPr>
            <p:cNvSpPr/>
            <p:nvPr/>
          </p:nvSpPr>
          <p:spPr>
            <a:xfrm>
              <a:off x="4609280" y="5806440"/>
              <a:ext cx="1876621" cy="2753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EB9089C9-3F63-9E47-A89C-0F117D196048}"/>
                </a:ext>
              </a:extLst>
            </p:cNvPr>
            <p:cNvSpPr/>
            <p:nvPr/>
          </p:nvSpPr>
          <p:spPr>
            <a:xfrm>
              <a:off x="6397259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96912CFC-AE66-B346-84B1-FBDF6A2A90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84" r="59107"/>
          <a:stretch/>
        </p:blipFill>
        <p:spPr>
          <a:xfrm>
            <a:off x="4225104" y="17958497"/>
            <a:ext cx="1031657" cy="6715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87A8186-AC8D-CA41-8492-C4628B0A3E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921" r="29205"/>
          <a:stretch/>
        </p:blipFill>
        <p:spPr>
          <a:xfrm>
            <a:off x="6695649" y="17958497"/>
            <a:ext cx="1087818" cy="67153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C1E167B-F747-6245-81AF-356E6F3FCE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89"/>
          <a:stretch/>
        </p:blipFill>
        <p:spPr>
          <a:xfrm>
            <a:off x="9396953" y="17958501"/>
            <a:ext cx="854403" cy="67153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E92A632-EA1B-C04C-A83A-4D8E1CD42ED0}"/>
              </a:ext>
            </a:extLst>
          </p:cNvPr>
          <p:cNvGrpSpPr/>
          <p:nvPr/>
        </p:nvGrpSpPr>
        <p:grpSpPr>
          <a:xfrm>
            <a:off x="9036281" y="-2139615"/>
            <a:ext cx="1840287" cy="523219"/>
            <a:chOff x="3904342" y="6558"/>
            <a:chExt cx="560930" cy="15948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0A0CECC-4CCA-1F47-9313-ACA79CDDE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04342" y="35856"/>
              <a:ext cx="555013" cy="10091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E25DF8-E46D-1743-A2B7-873B73BC555B}"/>
                </a:ext>
              </a:extLst>
            </p:cNvPr>
            <p:cNvSpPr txBox="1"/>
            <p:nvPr/>
          </p:nvSpPr>
          <p:spPr>
            <a:xfrm>
              <a:off x="4047079" y="6558"/>
              <a:ext cx="418193" cy="159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LTE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82ED0113-E271-1346-8B52-0AF91093E3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4957" y="-2056283"/>
            <a:ext cx="437492" cy="43749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341E561-ACC7-254B-AA44-93957A0EBAC0}"/>
              </a:ext>
            </a:extLst>
          </p:cNvPr>
          <p:cNvSpPr txBox="1"/>
          <p:nvPr/>
        </p:nvSpPr>
        <p:spPr>
          <a:xfrm>
            <a:off x="1245714" y="-2190103"/>
            <a:ext cx="1590745" cy="707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5:46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E8A3BF9-1FAE-AC41-81C0-2674AF1DF1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9523" y="-978580"/>
            <a:ext cx="243227" cy="5472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D417410-A9F3-8A46-9740-F7B9A359EF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10597000" y="566571"/>
            <a:ext cx="166664" cy="37499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61D513F-ADD3-DF48-8731-B0DF210E9776}"/>
              </a:ext>
            </a:extLst>
          </p:cNvPr>
          <p:cNvSpPr txBox="1"/>
          <p:nvPr/>
        </p:nvSpPr>
        <p:spPr>
          <a:xfrm>
            <a:off x="5071243" y="-1134220"/>
            <a:ext cx="2501590" cy="707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04EC16D-F3DC-EC4D-B9DB-0341395173B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0211" b="15594"/>
          <a:stretch/>
        </p:blipFill>
        <p:spPr>
          <a:xfrm>
            <a:off x="844695" y="6527769"/>
            <a:ext cx="10390813" cy="994374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78DF2AA-E521-9A4A-93D7-A8302544E925}"/>
              </a:ext>
            </a:extLst>
          </p:cNvPr>
          <p:cNvSpPr txBox="1"/>
          <p:nvPr/>
        </p:nvSpPr>
        <p:spPr>
          <a:xfrm>
            <a:off x="1035597" y="2164681"/>
            <a:ext cx="10810963" cy="415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380"/>
              </a:lnSpc>
            </a:pPr>
            <a:r>
              <a:rPr lang="en-US" sz="4400" dirty="0">
                <a:latin typeface="Avenir Light" panose="020B0402020203020204" pitchFamily="34" charset="77"/>
              </a:rPr>
              <a:t>Super excited to be at LinkedIn HQ to</a:t>
            </a:r>
          </a:p>
          <a:p>
            <a:pPr>
              <a:lnSpc>
                <a:spcPts val="6380"/>
              </a:lnSpc>
            </a:pPr>
            <a:r>
              <a:rPr lang="en-US" sz="4400" dirty="0">
                <a:latin typeface="Avenir Light" panose="020B0402020203020204" pitchFamily="34" charset="77"/>
              </a:rPr>
              <a:t>Record my first online class for</a:t>
            </a:r>
          </a:p>
          <a:p>
            <a:pPr>
              <a:lnSpc>
                <a:spcPts val="6380"/>
              </a:lnSpc>
            </a:pPr>
            <a:r>
              <a:rPr lang="en-US" sz="4400" dirty="0">
                <a:solidFill>
                  <a:srgbClr val="69ABEB"/>
                </a:solidFill>
                <a:latin typeface="Avenir Light" panose="020B0402020203020204" pitchFamily="34" charset="77"/>
              </a:rPr>
              <a:t>LinkedIn Learning</a:t>
            </a:r>
            <a:r>
              <a:rPr lang="en-US" sz="4400" dirty="0">
                <a:latin typeface="Avenir Light" panose="020B0402020203020204" pitchFamily="34" charset="77"/>
              </a:rPr>
              <a:t>, and to work with</a:t>
            </a:r>
          </a:p>
          <a:p>
            <a:pPr>
              <a:lnSpc>
                <a:spcPts val="6380"/>
              </a:lnSpc>
            </a:pPr>
            <a:r>
              <a:rPr lang="en-US" sz="4400" dirty="0">
                <a:latin typeface="Avenir Light" panose="020B0402020203020204" pitchFamily="34" charset="77"/>
              </a:rPr>
              <a:t>the best producer on earth, and fashion</a:t>
            </a:r>
          </a:p>
          <a:p>
            <a:pPr>
              <a:lnSpc>
                <a:spcPts val="6380"/>
              </a:lnSpc>
            </a:pPr>
            <a:r>
              <a:rPr lang="en-US" sz="4400" dirty="0">
                <a:latin typeface="Avenir Light" panose="020B0402020203020204" pitchFamily="34" charset="77"/>
              </a:rPr>
              <a:t>twin, Hilary White!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ACA8F6-0C95-3644-B5BF-888834BAE333}"/>
              </a:ext>
            </a:extLst>
          </p:cNvPr>
          <p:cNvSpPr txBox="1"/>
          <p:nvPr/>
        </p:nvSpPr>
        <p:spPr>
          <a:xfrm>
            <a:off x="2663703" y="289346"/>
            <a:ext cx="480255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Jole Simmons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65D285-BBC1-8344-875A-5823AF86A943}"/>
              </a:ext>
            </a:extLst>
          </p:cNvPr>
          <p:cNvSpPr txBox="1"/>
          <p:nvPr/>
        </p:nvSpPr>
        <p:spPr>
          <a:xfrm>
            <a:off x="2616086" y="810143"/>
            <a:ext cx="480255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3200" dirty="0" err="1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PresGuy</a:t>
            </a:r>
            <a:endParaRPr lang="en-US" sz="3200" dirty="0">
              <a:solidFill>
                <a:srgbClr val="6171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E611671-D9B0-2944-9B4C-74B62199B176}"/>
              </a:ext>
            </a:extLst>
          </p:cNvPr>
          <p:cNvCxnSpPr/>
          <p:nvPr/>
        </p:nvCxnSpPr>
        <p:spPr>
          <a:xfrm>
            <a:off x="951493" y="-82596"/>
            <a:ext cx="1036529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841DA77B-9705-5246-9608-BB9A16EEE40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2214" t="46387" r="43039" b="42117"/>
          <a:stretch/>
        </p:blipFill>
        <p:spPr>
          <a:xfrm>
            <a:off x="1169646" y="340427"/>
            <a:ext cx="1398822" cy="1407119"/>
          </a:xfrm>
          <a:prstGeom prst="ellipse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480D37E-62F5-B447-B94F-8FB958B4CE2D}"/>
              </a:ext>
            </a:extLst>
          </p:cNvPr>
          <p:cNvSpPr txBox="1"/>
          <p:nvPr/>
        </p:nvSpPr>
        <p:spPr>
          <a:xfrm>
            <a:off x="1425744" y="16523675"/>
            <a:ext cx="6661851" cy="858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another Tweet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BC315B5-A770-094B-A30B-4277797FB9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13463816" y="-3831771"/>
            <a:ext cx="28442850" cy="3027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2559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3B6C75-1FE4-1545-8A1B-9F06A30F8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0" y="-833120"/>
            <a:ext cx="19655475" cy="78621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BDEC362-AE8B-8241-9CB8-C6B6D5EB56AA}"/>
              </a:ext>
            </a:extLst>
          </p:cNvPr>
          <p:cNvSpPr/>
          <p:nvPr/>
        </p:nvSpPr>
        <p:spPr>
          <a:xfrm flipV="1">
            <a:off x="802209" y="1457499"/>
            <a:ext cx="10660559" cy="4297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A3AF1-57E8-9147-8C3D-9339D7D856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0411"/>
          <a:stretch/>
        </p:blipFill>
        <p:spPr>
          <a:xfrm>
            <a:off x="1846726" y="4846649"/>
            <a:ext cx="810290" cy="671526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9F451C-33F3-2545-97A0-9E54B9B2B86A}"/>
              </a:ext>
            </a:extLst>
          </p:cNvPr>
          <p:cNvGrpSpPr/>
          <p:nvPr/>
        </p:nvGrpSpPr>
        <p:grpSpPr>
          <a:xfrm>
            <a:off x="16429329" y="16509492"/>
            <a:ext cx="9473554" cy="903389"/>
            <a:chOff x="4482300" y="5806440"/>
            <a:chExt cx="2128369" cy="275358"/>
          </a:xfrm>
          <a:solidFill>
            <a:srgbClr val="E8ECEF"/>
          </a:solidFill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EB90316-1CAB-1C4C-B3F5-E85B56EC4A8B}"/>
                </a:ext>
              </a:extLst>
            </p:cNvPr>
            <p:cNvSpPr/>
            <p:nvPr/>
          </p:nvSpPr>
          <p:spPr>
            <a:xfrm>
              <a:off x="4482300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AFF0EBC-BBBC-904E-923B-2B471BFDA45A}"/>
                </a:ext>
              </a:extLst>
            </p:cNvPr>
            <p:cNvSpPr/>
            <p:nvPr/>
          </p:nvSpPr>
          <p:spPr>
            <a:xfrm>
              <a:off x="4609280" y="5806440"/>
              <a:ext cx="1876621" cy="27535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EB9089C9-3F63-9E47-A89C-0F117D196048}"/>
                </a:ext>
              </a:extLst>
            </p:cNvPr>
            <p:cNvSpPr/>
            <p:nvPr/>
          </p:nvSpPr>
          <p:spPr>
            <a:xfrm>
              <a:off x="6397259" y="5806440"/>
              <a:ext cx="213410" cy="2753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96912CFC-AE66-B346-84B1-FBDF6A2A90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84" r="59107"/>
          <a:stretch/>
        </p:blipFill>
        <p:spPr>
          <a:xfrm>
            <a:off x="4270503" y="4846649"/>
            <a:ext cx="1031657" cy="6715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87A8186-AC8D-CA41-8492-C4628B0A3E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921" r="29205"/>
          <a:stretch/>
        </p:blipFill>
        <p:spPr>
          <a:xfrm>
            <a:off x="6741048" y="4846649"/>
            <a:ext cx="1087818" cy="67153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C1E167B-F747-6245-81AF-356E6F3FCE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89"/>
          <a:stretch/>
        </p:blipFill>
        <p:spPr>
          <a:xfrm>
            <a:off x="9442352" y="4846653"/>
            <a:ext cx="854403" cy="67153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E92A632-EA1B-C04C-A83A-4D8E1CD42ED0}"/>
              </a:ext>
            </a:extLst>
          </p:cNvPr>
          <p:cNvGrpSpPr/>
          <p:nvPr/>
        </p:nvGrpSpPr>
        <p:grpSpPr>
          <a:xfrm>
            <a:off x="24132456" y="-2139615"/>
            <a:ext cx="1840287" cy="523219"/>
            <a:chOff x="3904342" y="6558"/>
            <a:chExt cx="560930" cy="15948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0A0CECC-4CCA-1F47-9313-ACA79CDDE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04342" y="35856"/>
              <a:ext cx="555013" cy="100911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E25DF8-E46D-1743-A2B7-873B73BC555B}"/>
                </a:ext>
              </a:extLst>
            </p:cNvPr>
            <p:cNvSpPr txBox="1"/>
            <p:nvPr/>
          </p:nvSpPr>
          <p:spPr>
            <a:xfrm>
              <a:off x="4047079" y="6558"/>
              <a:ext cx="418193" cy="159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LTE</a:t>
              </a:r>
            </a:p>
          </p:txBody>
        </p:sp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82ED0113-E271-1346-8B52-0AF91093E3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41132" y="-2056283"/>
            <a:ext cx="437492" cy="43749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341E561-ACC7-254B-AA44-93957A0EBAC0}"/>
              </a:ext>
            </a:extLst>
          </p:cNvPr>
          <p:cNvSpPr txBox="1"/>
          <p:nvPr/>
        </p:nvSpPr>
        <p:spPr>
          <a:xfrm>
            <a:off x="16341889" y="-2190103"/>
            <a:ext cx="1590745" cy="707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5:46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CE8A3BF9-1FAE-AC41-81C0-2674AF1DF1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65698" y="-978580"/>
            <a:ext cx="243227" cy="5472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D417410-A9F3-8A46-9740-F7B9A359EF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25693175" y="566571"/>
            <a:ext cx="166664" cy="37499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61D513F-ADD3-DF48-8731-B0DF210E9776}"/>
              </a:ext>
            </a:extLst>
          </p:cNvPr>
          <p:cNvSpPr txBox="1"/>
          <p:nvPr/>
        </p:nvSpPr>
        <p:spPr>
          <a:xfrm>
            <a:off x="20167418" y="-1134220"/>
            <a:ext cx="2501590" cy="707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endParaRPr lang="en-US" sz="1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04EC16D-F3DC-EC4D-B9DB-0341395173B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0211" b="15594"/>
          <a:stretch/>
        </p:blipFill>
        <p:spPr>
          <a:xfrm>
            <a:off x="15940870" y="6527769"/>
            <a:ext cx="10390813" cy="994374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78DF2AA-E521-9A4A-93D7-A8302544E925}"/>
              </a:ext>
            </a:extLst>
          </p:cNvPr>
          <p:cNvSpPr txBox="1"/>
          <p:nvPr/>
        </p:nvSpPr>
        <p:spPr>
          <a:xfrm>
            <a:off x="16131772" y="2164681"/>
            <a:ext cx="10810963" cy="415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380"/>
              </a:lnSpc>
            </a:pPr>
            <a:r>
              <a:rPr lang="en-US" sz="4400" dirty="0">
                <a:latin typeface="Avenir Light" panose="020B0402020203020204" pitchFamily="34" charset="77"/>
              </a:rPr>
              <a:t>Super excited to be at LinkedIn HQ to</a:t>
            </a:r>
          </a:p>
          <a:p>
            <a:pPr>
              <a:lnSpc>
                <a:spcPts val="6380"/>
              </a:lnSpc>
            </a:pPr>
            <a:r>
              <a:rPr lang="en-US" sz="4400" dirty="0">
                <a:latin typeface="Avenir Light" panose="020B0402020203020204" pitchFamily="34" charset="77"/>
              </a:rPr>
              <a:t>Record my first online class for</a:t>
            </a:r>
          </a:p>
          <a:p>
            <a:pPr>
              <a:lnSpc>
                <a:spcPts val="6380"/>
              </a:lnSpc>
            </a:pPr>
            <a:r>
              <a:rPr lang="en-US" sz="4400" dirty="0">
                <a:solidFill>
                  <a:srgbClr val="69ABEB"/>
                </a:solidFill>
                <a:latin typeface="Avenir Light" panose="020B0402020203020204" pitchFamily="34" charset="77"/>
              </a:rPr>
              <a:t>LinkedIn Learning</a:t>
            </a:r>
            <a:r>
              <a:rPr lang="en-US" sz="4400" dirty="0">
                <a:latin typeface="Avenir Light" panose="020B0402020203020204" pitchFamily="34" charset="77"/>
              </a:rPr>
              <a:t>, and to work with</a:t>
            </a:r>
          </a:p>
          <a:p>
            <a:pPr>
              <a:lnSpc>
                <a:spcPts val="6380"/>
              </a:lnSpc>
            </a:pPr>
            <a:r>
              <a:rPr lang="en-US" sz="4400" dirty="0">
                <a:latin typeface="Avenir Light" panose="020B0402020203020204" pitchFamily="34" charset="77"/>
              </a:rPr>
              <a:t>the best producer on earth, and fashion</a:t>
            </a:r>
          </a:p>
          <a:p>
            <a:pPr>
              <a:lnSpc>
                <a:spcPts val="6380"/>
              </a:lnSpc>
            </a:pPr>
            <a:r>
              <a:rPr lang="en-US" sz="4400" dirty="0">
                <a:latin typeface="Avenir Light" panose="020B0402020203020204" pitchFamily="34" charset="77"/>
              </a:rPr>
              <a:t>twin, Hilary White!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ACA8F6-0C95-3644-B5BF-888834BAE333}"/>
              </a:ext>
            </a:extLst>
          </p:cNvPr>
          <p:cNvSpPr txBox="1"/>
          <p:nvPr/>
        </p:nvSpPr>
        <p:spPr>
          <a:xfrm>
            <a:off x="5230023" y="2373825"/>
            <a:ext cx="5958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Jole Simmons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65D285-BBC1-8344-875A-5823AF86A943}"/>
              </a:ext>
            </a:extLst>
          </p:cNvPr>
          <p:cNvSpPr txBox="1"/>
          <p:nvPr/>
        </p:nvSpPr>
        <p:spPr>
          <a:xfrm>
            <a:off x="5230023" y="3103593"/>
            <a:ext cx="4802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3600" dirty="0" err="1">
                <a:solidFill>
                  <a:srgbClr val="61717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PresGuy</a:t>
            </a:r>
            <a:endParaRPr lang="en-US" sz="3600" dirty="0">
              <a:solidFill>
                <a:srgbClr val="61717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E611671-D9B0-2944-9B4C-74B62199B176}"/>
              </a:ext>
            </a:extLst>
          </p:cNvPr>
          <p:cNvCxnSpPr/>
          <p:nvPr/>
        </p:nvCxnSpPr>
        <p:spPr>
          <a:xfrm>
            <a:off x="15966388" y="-82596"/>
            <a:ext cx="1036529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841DA77B-9705-5246-9608-BB9A16EEE40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2214" t="46387" r="43039" b="42117"/>
          <a:stretch/>
        </p:blipFill>
        <p:spPr>
          <a:xfrm>
            <a:off x="2421306" y="1915300"/>
            <a:ext cx="2429152" cy="2443560"/>
          </a:xfrm>
          <a:prstGeom prst="ellipse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480D37E-62F5-B447-B94F-8FB958B4CE2D}"/>
              </a:ext>
            </a:extLst>
          </p:cNvPr>
          <p:cNvSpPr txBox="1"/>
          <p:nvPr/>
        </p:nvSpPr>
        <p:spPr>
          <a:xfrm>
            <a:off x="16521919" y="16523675"/>
            <a:ext cx="6661851" cy="858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another Tweet</a:t>
            </a:r>
          </a:p>
        </p:txBody>
      </p:sp>
    </p:spTree>
    <p:extLst>
      <p:ext uri="{BB962C8B-B14F-4D97-AF65-F5344CB8AC3E}">
        <p14:creationId xmlns:p14="http://schemas.microsoft.com/office/powerpoint/2010/main" val="25977680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1676</TotalTime>
  <Words>186</Words>
  <Application>Microsoft Macintosh PowerPoint</Application>
  <PresentationFormat>Widescreen</PresentationFormat>
  <Paragraphs>50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 Light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Jole Simmons</dc:creator>
  <cp:lastModifiedBy>Jole Simmons</cp:lastModifiedBy>
  <cp:revision>32</cp:revision>
  <dcterms:created xsi:type="dcterms:W3CDTF">2018-08-26T00:33:24Z</dcterms:created>
  <dcterms:modified xsi:type="dcterms:W3CDTF">2018-08-31T18:34:14Z</dcterms:modified>
</cp:coreProperties>
</file>

<file path=docProps/thumbnail.jpeg>
</file>